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DBB26-E31C-8F14-9AED-BF684C666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8A52E-861E-8DC7-2BEC-C9295D0DE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D5462-E819-5D19-8900-067C460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74CD7-CF5B-320B-27E3-169799C98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E3A8A-B6E8-CD87-7445-E49B640CF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6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4EF2-6153-82AC-85EF-84EB56DD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02F63-42C2-CA1C-1F53-EC8792B8A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80F74-30BB-B5D4-6232-971F905B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41074-25A3-FC3D-2411-B20A5984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BB2EB-FF8D-D813-5E64-B081F680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2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8C1C-AA45-4503-B5E0-D52C644F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55BD1-1D0B-6074-D51A-158A618C8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FC502-1F01-187B-0721-AABA00CD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5C5A3-FD71-AC25-416E-5920F8E0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84A17-93E9-07B0-6331-279711B6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0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FDAE-7798-86E6-67C3-F67AD6330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DD4BD-167D-A8A4-C9FA-C69691A2CF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0C07C-2A66-32DE-F83B-20DD24EFC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2B2B8-D58C-930E-77A9-D5C666E0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A91FF-FBBA-6260-F28F-3F2AA3D3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6172D-2CE7-49F0-6F37-1818D243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69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C999-158D-A5E5-A629-81EBC0B4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293CA-773F-BC42-E438-2E95444A3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398D7-3AF4-EBF7-8E11-5DE4E5F03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EDABC6-80E0-0C16-229A-A6B98CEF5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E5148-C715-AF25-D841-0BAEF7136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A5ED04-B84A-C94E-5262-FD309E41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58D4CA-E8C2-2A84-41C9-6C4090DF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6B3624-9928-DFDE-5705-8759A602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3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FAB2D-C613-64F9-3FB7-4EB6E782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804889-3FEE-D93E-DBA9-7C46D77E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5E69F-9130-4ADD-9FB3-E6888ECAF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11F2C-9C64-3A74-6B36-45B14132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57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F418A5-852A-4D4D-41A0-AF131E13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C21FC2-485A-1D39-D916-6BB0EEBB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2CC64-5731-3182-540C-487E184C7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9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DF1A1-82CF-57E0-690F-3DF14B0B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E86B3-8D01-5CDC-30BE-AB03FECBC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B5021-B369-8E91-8383-70B4D511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B8636-23B6-6B1B-6F11-73B5FF91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EE7AD-7F73-4F10-3D9A-3C8F7BD88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353D5-166E-BFC1-04F8-B93F8C9E7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4B26A-C7A9-06BA-5F00-00547C281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83AA3E-4479-FD73-DEC9-8BDBED586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FE65C-D06D-0475-2593-7C0E30EEA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BD41A-6F99-9FB2-3223-E74AF55BB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B6AE24-CF59-B042-730A-27D4C896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ADD6F-D01C-A9C4-5C35-739EFEB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7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FE90C-5D28-0B70-0155-2CB9CA0AC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AFD37-A552-6604-3C75-8CAAF5C2D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1B1C5-F8BF-ABAB-4E4D-7EDED734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B3C67-7C90-A9EC-AEF8-B5972847A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66391-CBD9-6B2F-169A-7DAA82495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0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D8B07A-5EF9-5F9F-2D62-B0B77ECD2E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36FC0-427A-6187-2DCD-482BED6E4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9EA76-912A-8AD4-DEF4-EA11B0A29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2F6C-2975-C313-79B0-08E172FE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DCB6B-2F0E-D0EB-E0B2-29B48324B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48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5E976A-0E7C-53F0-0899-4EC368422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BEA3F-E457-6330-D8B7-3EAA5C86D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B9B4D-CD66-2EAE-F682-85B6440FE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05B33-4EAF-4DA8-905A-A3AAED60A31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23B82-5F78-7D42-670F-8E8EC65FD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AD6C9-F946-A548-56F3-1D5429718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4B633-29CF-4260-B676-99610837B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3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7BCE98-D600-9F09-5724-CF24BA807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Start of World War 1</a:t>
            </a:r>
          </a:p>
        </p:txBody>
      </p:sp>
      <p:pic>
        <p:nvPicPr>
          <p:cNvPr id="1026" name="Picture 2" descr="Image result for alliance in ww1">
            <a:extLst>
              <a:ext uri="{FF2B5EF4-FFF2-40B4-BE49-F238E27FC236}">
                <a16:creationId xmlns:a16="http://schemas.microsoft.com/office/drawing/2014/main" id="{5088C7A5-1BE9-7E58-682B-6EE861B75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590800"/>
            <a:ext cx="29146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D80BBFE4-6F4E-7F92-689F-79558315A89A}"/>
              </a:ext>
            </a:extLst>
          </p:cNvPr>
          <p:cNvSpPr/>
          <p:nvPr/>
        </p:nvSpPr>
        <p:spPr>
          <a:xfrm>
            <a:off x="3488739" y="3015864"/>
            <a:ext cx="857435" cy="409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2207B1A-A990-17C7-A24E-58BC318FE2F4}"/>
              </a:ext>
            </a:extLst>
          </p:cNvPr>
          <p:cNvSpPr/>
          <p:nvPr/>
        </p:nvSpPr>
        <p:spPr>
          <a:xfrm>
            <a:off x="8241113" y="3206732"/>
            <a:ext cx="790575" cy="409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45265BD-8C53-3820-4F8F-6FEE270862CD}"/>
              </a:ext>
            </a:extLst>
          </p:cNvPr>
          <p:cNvSpPr/>
          <p:nvPr/>
        </p:nvSpPr>
        <p:spPr>
          <a:xfrm>
            <a:off x="6096000" y="3043237"/>
            <a:ext cx="790575" cy="409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Image result for assassination of archduke ferdinand">
            <a:extLst>
              <a:ext uri="{FF2B5EF4-FFF2-40B4-BE49-F238E27FC236}">
                <a16:creationId xmlns:a16="http://schemas.microsoft.com/office/drawing/2014/main" id="{27655B58-2D69-D475-18FB-33A780416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174" y="2561208"/>
            <a:ext cx="38100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germany invades belgium wwi">
            <a:extLst>
              <a:ext uri="{FF2B5EF4-FFF2-40B4-BE49-F238E27FC236}">
                <a16:creationId xmlns:a16="http://schemas.microsoft.com/office/drawing/2014/main" id="{867C4C47-70C8-B998-15A0-B61B79391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771" y="2561208"/>
            <a:ext cx="26955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365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The Start of World War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Start of World War 1</dc:title>
  <dc:creator>Justin Holloway</dc:creator>
  <cp:lastModifiedBy>Justin Holloway</cp:lastModifiedBy>
  <cp:revision>1</cp:revision>
  <dcterms:created xsi:type="dcterms:W3CDTF">2022-11-23T12:06:27Z</dcterms:created>
  <dcterms:modified xsi:type="dcterms:W3CDTF">2022-11-23T12:10:53Z</dcterms:modified>
</cp:coreProperties>
</file>